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KoPubWorld돋움체 Light" pitchFamily="2" charset="-127"/>
      <p:regular r:id="rId5"/>
    </p:embeddedFont>
    <p:embeddedFont>
      <p:font typeface="KoPubWorld돋움체 Medium" pitchFamily="2" charset="-127"/>
      <p:regular r:id="rId6"/>
    </p:embeddedFont>
    <p:embeddedFont>
      <p:font typeface="KoPubWorldDotum" pitchFamily="2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06" userDrawn="1">
          <p15:clr>
            <a:srgbClr val="A4A3A4"/>
          </p15:clr>
        </p15:guide>
        <p15:guide id="2" pos="413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1F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04" y="168"/>
      </p:cViewPr>
      <p:guideLst>
        <p:guide pos="7106"/>
        <p:guide pos="4135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9DCF8812-1B33-4A51-A628-9FB000FC97B1}" type="datetimeFigureOut">
              <a:rPr lang="ko-KR" altLang="en-US" smtClean="0"/>
              <a:pPr/>
              <a:t>2020. 5. 31.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8E4EDBFE-9639-49EA-ABA5-EA2D4CE3A1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99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 Light" panose="00000300000000000000" pitchFamily="2" charset="-127"/>
        <a:ea typeface="KoPubWorld돋움체 Light" panose="00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ADE3-D1DF-2642-A828-D8CB661B94C3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3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단일 그림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2195-0F9D-E54E-800C-C712EBF9E942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325563"/>
            <a:ext cx="10515600" cy="350181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983162"/>
            <a:ext cx="10515600" cy="127759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dirty="0"/>
              <a:t>그림에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146528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2개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F6D0-FD04-3A4B-9AF0-FECC1F3CE30D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325563"/>
            <a:ext cx="5159062" cy="350181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983162"/>
            <a:ext cx="10515600" cy="127759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ko-KR" altLang="en-US" dirty="0"/>
              <a:t>그림에 대한 설명</a:t>
            </a:r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7927FDF6-77D1-2543-9C04-0A9F9B8D7C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4738" y="1325563"/>
            <a:ext cx="5159062" cy="350181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56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E029-0549-3C43-871D-24D296A2003F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2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55898"/>
            <a:ext cx="10515600" cy="452106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375-BF09-4E4B-8D45-64ED1E08D683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3"/>
          </p:nvPr>
        </p:nvSpPr>
        <p:spPr>
          <a:xfrm>
            <a:off x="839788" y="1203461"/>
            <a:ext cx="10514012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005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비교, 소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252151"/>
            <a:ext cx="5181600" cy="4924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252151"/>
            <a:ext cx="5181600" cy="4924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714B-759C-934C-ADB9-B3ABD1C1F5AA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7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336461"/>
            <a:ext cx="5157787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955585"/>
            <a:ext cx="5157787" cy="423407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1955585"/>
            <a:ext cx="5183188" cy="423407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9B37-ABFF-5247-8C53-CB0002A6C66F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0464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idx="13"/>
          </p:nvPr>
        </p:nvSpPr>
        <p:spPr>
          <a:xfrm>
            <a:off x="6172201" y="1336461"/>
            <a:ext cx="5181600" cy="4524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266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6811-8D3E-BF49-B921-A98C4BE6932C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222E9-C491-C44A-828F-14DE1528E176}" type="datetime1">
              <a:rPr lang="ko-KR" altLang="en-US" smtClean="0"/>
              <a:t>2020. 5. 31.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6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326292"/>
            <a:ext cx="10515600" cy="485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427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374A5A14-1DE2-154B-ADD8-A7194624E2CA}" type="datetime1">
              <a:rPr lang="ko-KR" altLang="en-US" smtClean="0"/>
              <a:t>2020. 5. 31.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079673" y="6356349"/>
            <a:ext cx="4274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351318" y="6356349"/>
            <a:ext cx="1489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</a:defRPr>
            </a:lvl1pPr>
          </a:lstStyle>
          <a:p>
            <a:fld id="{68099567-FF08-4590-AE7B-4EE93331FA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1">
              <a:lumMod val="50000"/>
            </a:schemeClr>
          </a:solidFill>
          <a:latin typeface="KoPubWorldDotum" pitchFamily="2" charset="-127"/>
          <a:ea typeface="KoPubWorldDotum" pitchFamily="2" charset="-127"/>
          <a:cs typeface="KoPubWorldDotum" pitchFamily="2" charset="-127"/>
        </a:defRPr>
      </a:lvl1pPr>
    </p:titleStyle>
    <p:bodyStyle>
      <a:lvl1pPr marL="306900" indent="-306900" algn="l" defTabSz="914400" rtl="0" eaLnBrk="1" latinLnBrk="1" hangingPunct="1">
        <a:lnSpc>
          <a:spcPct val="110000"/>
        </a:lnSpc>
        <a:spcBef>
          <a:spcPts val="2200"/>
        </a:spcBef>
        <a:buClr>
          <a:srgbClr val="1F4D79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584100" indent="-270900" algn="l" defTabSz="914400" rtl="0" eaLnBrk="1" latinLnBrk="1" hangingPunct="1">
        <a:lnSpc>
          <a:spcPct val="110000"/>
        </a:lnSpc>
        <a:spcBef>
          <a:spcPts val="4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2pPr>
      <a:lvl3pPr marL="799200" indent="0" algn="l" defTabSz="914400" rtl="0" eaLnBrk="1" latinLnBrk="1" hangingPunct="1">
        <a:lnSpc>
          <a:spcPct val="11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Tx/>
        <a:buNone/>
        <a:defRPr sz="18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3pPr>
      <a:lvl4pPr marL="997200" indent="0" algn="l" defTabSz="914400" rtl="0" eaLnBrk="1" latinLnBrk="1" hangingPunct="1">
        <a:lnSpc>
          <a:spcPct val="11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4pPr>
      <a:lvl5pPr marL="1180800" indent="0" algn="l" defTabSz="914400" rtl="0" eaLnBrk="1" latinLnBrk="1" hangingPunct="1">
        <a:lnSpc>
          <a:spcPct val="110000"/>
        </a:lnSpc>
        <a:spcBef>
          <a:spcPts val="500"/>
        </a:spcBef>
        <a:buFontTx/>
        <a:buNone/>
        <a:defRPr sz="1600" b="0" i="0" kern="1200">
          <a:solidFill>
            <a:schemeClr val="tx1"/>
          </a:solidFill>
          <a:latin typeface="KoPubWorld돋움체 Light" panose="00000300000000000000" pitchFamily="2" charset="-127"/>
          <a:ea typeface="KoPubWorld돋움체 Light" panose="00000300000000000000" pitchFamily="2" charset="-127"/>
          <a:cs typeface="KoPubWorld돋움체 Light" panose="000003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2020-00-00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6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Hyeonho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Shin @ Smile Lab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6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F6B32-8033-B64C-A29D-7FF8B9B4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26D7-529E-BE41-B395-28A17D83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8C5FF-5A96-0747-B4F7-F14A5887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99567-FF08-4590-AE7B-4EE93331FA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4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14658</TotalTime>
  <Words>7</Words>
  <Application>Microsoft Macintosh PowerPoint</Application>
  <PresentationFormat>와이드스크린</PresentationFormat>
  <Paragraphs>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KoPubWorld돋움체 Light</vt:lpstr>
      <vt:lpstr>Wingdings</vt:lpstr>
      <vt:lpstr>Arial</vt:lpstr>
      <vt:lpstr>KoPubWorld돋움체 Medium</vt:lpstr>
      <vt:lpstr>KoPubWorldDotum</vt:lpstr>
      <vt:lpstr>Office 테마</vt:lpstr>
      <vt:lpstr>2020-00-00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너몽</dc:creator>
  <cp:lastModifiedBy>신현호</cp:lastModifiedBy>
  <cp:revision>158</cp:revision>
  <dcterms:created xsi:type="dcterms:W3CDTF">2019-02-21T03:31:33Z</dcterms:created>
  <dcterms:modified xsi:type="dcterms:W3CDTF">2020-05-31T10:10:03Z</dcterms:modified>
</cp:coreProperties>
</file>